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11" autoAdjust="0"/>
  </p:normalViewPr>
  <p:slideViewPr>
    <p:cSldViewPr snapToGrid="0">
      <p:cViewPr varScale="1">
        <p:scale>
          <a:sx n="71" d="100"/>
          <a:sy n="71" d="100"/>
        </p:scale>
        <p:origin x="10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7B16-5246-46BB-958A-93EBA1F801F4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AFADE-4E0E-455F-8DB4-AA901B65E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92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/>
              <a:t>A történet</a:t>
            </a:r>
            <a:r>
              <a:rPr lang="hu-HU" b="0" dirty="0"/>
              <a:t>: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AFADE-4E0E-455F-8DB4-AA901B65ECB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940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1" dirty="0"/>
              <a:t>Milyen történetet mesélnek a képek? </a:t>
            </a:r>
            <a:r>
              <a:rPr lang="hu-HU" b="0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AFADE-4E0E-455F-8DB4-AA901B65ECB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41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AD2D2D-49B4-46F4-9395-3EE38E3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EE3A5D6-CEBB-4165-982A-A1D1F0CE5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4C19D2-6937-479E-9850-EF8E9475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09A82E-9338-42BF-A62C-4AFB34C1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F091CF-30A5-471C-BC30-4CE67D6A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68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73BF9F-5FC1-4B6B-A76E-B5D07AB5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BAB7C25-A86B-4602-AF5D-AECA518FD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605123-E00F-472C-81B5-CE1D7C71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CDB11E-AFC0-433A-8A4A-C9CCEAA0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FD85FC-F011-4CF2-9D61-B80EC449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917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E6C5963-FEBC-4C8F-9E4E-0DD2D66EBD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4568D62-7AD7-42FA-9DFC-980F982D0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4F9B4A-C5F3-4229-B370-0A39A761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3F7EE9D-339E-4909-91A5-C914901F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F7EF61-704B-4268-8F7A-08DE322C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ECDF23-D97C-4034-BD0A-1DADFF2F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195194-04CF-4E6C-8ADC-A83CD4167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9FD836-47CB-4F09-8944-745EAB20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349416-E28A-4D4D-BA10-7351D409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CFC8C1-9170-44BC-B879-ADE46B3A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6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500A66-DDD7-43AE-AD39-A6694EBF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8DFC481-8BE7-4A4F-A90F-778E3FC56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E7E424-DF59-4AD1-A92B-B1B1359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223994-6A3D-4F2D-8631-E550506E8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7A634EE-323C-43AE-A0AD-1B075BD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A39D9D-A130-477F-B90B-42DBF960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0FA0A4-F437-4F0F-B0A6-EEEAC132C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2148778-7712-465C-A3E8-7CEFF2584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A12BFE-BC9C-43AE-9847-E99DC080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DB448B-82B2-4CE7-9ADC-512A9B4D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DD0EF2C-6322-4999-846F-A202D928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6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9A8970-9B07-475C-BFFD-CBE5A3F9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414781-2FEA-4EC5-A6ED-9728D8CC9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CDE19C-9312-4F12-9311-872E41E12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080A7D-E314-4855-841D-8F95ADEC6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95B1F16-96F4-4EA0-A8BD-529C2F5A2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4DB4E16-01DD-41BB-84B2-8EEFF26C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96981AB-59D6-4592-915C-A4E8F9D7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810E9AF-7CFB-43A8-AFAE-CD8AEA7D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41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2CA79-ACDD-40ED-8928-557ECD48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CD9664-D89D-4996-9314-E08E1507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8ED760F-AAE5-4449-B021-086B690F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EEE0062-5DAC-43DF-AF40-690ED40B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351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4B9C0F-68E5-4943-8A9C-FD2B9141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5A0E38F-1AD8-4241-B0AF-A714E01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75E5D8C-45AE-46DD-8A5F-1E6C18A4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29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595C5-7366-4530-96AF-BEADCDEF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3399DE-1043-4CD5-B3D9-B934B77A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0B97497-3E24-48E0-B365-383360160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785A4A3-1A7D-4429-B150-048E1A75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DD04A5-4B03-47D1-8E1B-CD3B7184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29EC3B1-4416-40E5-8CE7-C3D76D55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803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8AA737-F3C8-45E1-86A5-91C40F23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FACDB0D-EE30-4148-A84C-5F4D6E096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08B7D7B-40EB-4D90-872C-CA4A19AF6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A3F3CB2-BF13-4324-8063-DDD61D68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E1FB93-FAA6-47EA-B814-31B6CAD9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A9B5ECB-237B-4A8B-8FED-CBB2E044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243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26F44BD-3999-4D46-B6C0-9AF9871C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C66C79-A748-477B-A60F-9AEAE5730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D0F729-26DF-47FD-AA7B-AD6B519C6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031E-3D7D-449A-9F58-41E0EB3AD44C}" type="datetimeFigureOut">
              <a:rPr lang="hu-HU" smtClean="0"/>
              <a:t>2025. 01. 21.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CEEA4B-DCA8-4F52-87EF-C04848905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6B9D51-1CA7-4DD9-8005-1FC25B25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C02E-C469-4400-A7E9-E04946748B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161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ixabay.com/h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9B0F735-24FA-4711-BB4F-C037E216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8" y="265078"/>
            <a:ext cx="144980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17E5D33-2E01-471B-BB4E-76E7F3939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7" y="1959858"/>
            <a:ext cx="144992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9E978EF-3D33-4320-B563-AC2CE367D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98" y="1959858"/>
            <a:ext cx="144000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B08627C-473E-453A-B5C0-6F0066AA6B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58" y="265078"/>
            <a:ext cx="143028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E59431E-6281-44E6-B17E-15420BFC6D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28" y="265078"/>
            <a:ext cx="148932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F6E9AAAC-B170-44DB-B324-836801693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72" y="1959858"/>
            <a:ext cx="144972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6A8CEFA4-5918-4546-9EFA-DFC25538CA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6" y="1959858"/>
            <a:ext cx="142068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B18D5418-A0AD-430C-996E-0DA166A5AB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238" y="265078"/>
            <a:ext cx="143020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E7A8DD38-A3E5-4498-9F5D-3DBC3265CD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227" y="265078"/>
            <a:ext cx="1440000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Téglalap 21">
            <a:extLst>
              <a:ext uri="{FF2B5EF4-FFF2-40B4-BE49-F238E27FC236}">
                <a16:creationId xmlns:a16="http://schemas.microsoft.com/office/drawing/2014/main" id="{7E1566CD-5219-4D35-BFEB-A68C43B86048}"/>
              </a:ext>
            </a:extLst>
          </p:cNvPr>
          <p:cNvSpPr>
            <a:spLocks noChangeAspect="1"/>
          </p:cNvSpPr>
          <p:nvPr/>
        </p:nvSpPr>
        <p:spPr>
          <a:xfrm>
            <a:off x="1290604" y="3935239"/>
            <a:ext cx="1920984" cy="19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596ADFB1-6494-49BE-A824-9326DB9061E4}"/>
              </a:ext>
            </a:extLst>
          </p:cNvPr>
          <p:cNvSpPr>
            <a:spLocks noChangeAspect="1"/>
          </p:cNvSpPr>
          <p:nvPr/>
        </p:nvSpPr>
        <p:spPr>
          <a:xfrm>
            <a:off x="3752605" y="3935239"/>
            <a:ext cx="1920984" cy="19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56703876-75BE-4A1E-ACD4-E5D2636B6CDE}"/>
              </a:ext>
            </a:extLst>
          </p:cNvPr>
          <p:cNvSpPr>
            <a:spLocks noChangeAspect="1"/>
          </p:cNvSpPr>
          <p:nvPr/>
        </p:nvSpPr>
        <p:spPr>
          <a:xfrm>
            <a:off x="6214605" y="3935239"/>
            <a:ext cx="1920984" cy="19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CB3BC319-E370-426A-BA4D-5F14251C0256}"/>
              </a:ext>
            </a:extLst>
          </p:cNvPr>
          <p:cNvSpPr>
            <a:spLocks noChangeAspect="1"/>
          </p:cNvSpPr>
          <p:nvPr/>
        </p:nvSpPr>
        <p:spPr>
          <a:xfrm>
            <a:off x="8676606" y="3935239"/>
            <a:ext cx="1920984" cy="190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74B82C9-3E3C-434B-B234-86C561FDC8C6}"/>
              </a:ext>
            </a:extLst>
          </p:cNvPr>
          <p:cNvSpPr txBox="1"/>
          <p:nvPr/>
        </p:nvSpPr>
        <p:spPr>
          <a:xfrm>
            <a:off x="1154022" y="5971946"/>
            <a:ext cx="2194147" cy="369332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1C003D0A-8673-4DF8-B330-43B73DF9F503}"/>
              </a:ext>
            </a:extLst>
          </p:cNvPr>
          <p:cNvSpPr txBox="1"/>
          <p:nvPr/>
        </p:nvSpPr>
        <p:spPr>
          <a:xfrm>
            <a:off x="3616023" y="5971946"/>
            <a:ext cx="2194147" cy="369332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08CB1D23-BF26-4D25-8525-FC4DB5089261}"/>
              </a:ext>
            </a:extLst>
          </p:cNvPr>
          <p:cNvSpPr txBox="1"/>
          <p:nvPr/>
        </p:nvSpPr>
        <p:spPr>
          <a:xfrm>
            <a:off x="6078024" y="5971946"/>
            <a:ext cx="2194147" cy="369332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4D7AC2A7-9D9C-44A8-A939-1DEE2FF8FBC8}"/>
              </a:ext>
            </a:extLst>
          </p:cNvPr>
          <p:cNvSpPr txBox="1"/>
          <p:nvPr/>
        </p:nvSpPr>
        <p:spPr>
          <a:xfrm>
            <a:off x="8540024" y="5971946"/>
            <a:ext cx="2194147" cy="369332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087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0DFE4842-FB3C-48B8-9B50-2E8AEDE4010F}"/>
              </a:ext>
            </a:extLst>
          </p:cNvPr>
          <p:cNvSpPr/>
          <p:nvPr/>
        </p:nvSpPr>
        <p:spPr>
          <a:xfrm>
            <a:off x="152431" y="101005"/>
            <a:ext cx="3780000" cy="4423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DD2D5D10-7C54-445A-B071-93C30B36490B}"/>
              </a:ext>
            </a:extLst>
          </p:cNvPr>
          <p:cNvSpPr/>
          <p:nvPr/>
        </p:nvSpPr>
        <p:spPr>
          <a:xfrm>
            <a:off x="4260950" y="1228057"/>
            <a:ext cx="3780000" cy="4423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B980CA1A-13C4-4447-A9E5-C085D516D8C3}"/>
              </a:ext>
            </a:extLst>
          </p:cNvPr>
          <p:cNvSpPr/>
          <p:nvPr/>
        </p:nvSpPr>
        <p:spPr>
          <a:xfrm>
            <a:off x="8369468" y="2355109"/>
            <a:ext cx="3780000" cy="4423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>
            <a:extLst>
              <a:ext uri="{FF2B5EF4-FFF2-40B4-BE49-F238E27FC236}">
                <a16:creationId xmlns:a16="http://schemas.microsoft.com/office/drawing/2014/main" id="{7F845289-17EB-44BD-B962-7A0EAEC9C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r="23793"/>
          <a:stretch/>
        </p:blipFill>
        <p:spPr>
          <a:xfrm>
            <a:off x="-1751330" y="263438"/>
            <a:ext cx="1575242" cy="1872000"/>
          </a:xfrm>
          <a:prstGeom prst="round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C3142789-CD98-4D4D-A2D9-9574B15C3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8" t="-247" r="12623" b="247"/>
          <a:stretch/>
        </p:blipFill>
        <p:spPr>
          <a:xfrm>
            <a:off x="-1751330" y="4361716"/>
            <a:ext cx="1575242" cy="1872000"/>
          </a:xfrm>
          <a:prstGeom prst="round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CBBFC25-4707-4767-8191-E96376B09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23517"/>
          <a:stretch/>
        </p:blipFill>
        <p:spPr>
          <a:xfrm>
            <a:off x="-1751330" y="2312577"/>
            <a:ext cx="1575242" cy="1872000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9113AB38-94E3-488D-8BA1-AEC8D2E3DD94}"/>
              </a:ext>
            </a:extLst>
          </p:cNvPr>
          <p:cNvSpPr txBox="1"/>
          <p:nvPr/>
        </p:nvSpPr>
        <p:spPr>
          <a:xfrm>
            <a:off x="152430" y="4872942"/>
            <a:ext cx="3780001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chemeClr val="bg2"/>
                </a:solidFill>
              </a:rPr>
              <a:t>Szöveg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82ACA6C2-5333-4CFF-BC8C-098BEE2CAAE9}"/>
              </a:ext>
            </a:extLst>
          </p:cNvPr>
          <p:cNvSpPr txBox="1"/>
          <p:nvPr/>
        </p:nvSpPr>
        <p:spPr>
          <a:xfrm>
            <a:off x="8259571" y="151170"/>
            <a:ext cx="3780001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9600" dirty="0">
                <a:solidFill>
                  <a:schemeClr val="bg2"/>
                </a:solidFill>
              </a:rPr>
              <a:t>Szöveg</a:t>
            </a:r>
          </a:p>
        </p:txBody>
      </p:sp>
    </p:spTree>
    <p:extLst>
      <p:ext uri="{BB962C8B-B14F-4D97-AF65-F5344CB8AC3E}">
        <p14:creationId xmlns:p14="http://schemas.microsoft.com/office/powerpoint/2010/main" val="301216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ixabay new logo.svg - Wikimedia Commons">
            <a:hlinkClick r:id="rId2"/>
            <a:extLst>
              <a:ext uri="{FF2B5EF4-FFF2-40B4-BE49-F238E27FC236}">
                <a16:creationId xmlns:a16="http://schemas.microsoft.com/office/drawing/2014/main" id="{FACD07E6-489B-4DF7-BAB0-CE7D580E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2" y="179328"/>
            <a:ext cx="41338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>
            <a:hlinkClick r:id="rId2"/>
            <a:extLst>
              <a:ext uri="{FF2B5EF4-FFF2-40B4-BE49-F238E27FC236}">
                <a16:creationId xmlns:a16="http://schemas.microsoft.com/office/drawing/2014/main" id="{7041D4F9-A93A-4F2F-ACBA-F58AD6490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69" r="19810"/>
          <a:stretch/>
        </p:blipFill>
        <p:spPr>
          <a:xfrm>
            <a:off x="4618299" y="0"/>
            <a:ext cx="7573701" cy="14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ED13EC-DFF0-450B-AFCE-D426882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637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Bemutatókészítéskor a mi feladatunk, hogy egyszerű eszközökkel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E08D2D-3812-4B65-B651-401988EB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898"/>
            <a:ext cx="10515600" cy="251327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hu-HU" sz="3600" dirty="0"/>
              <a:t>a képek elrendezésével,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hu-HU" sz="3600" dirty="0"/>
              <a:t>alakjával,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hu-HU" sz="3600" dirty="0"/>
              <a:t>a feliratok elkészítésével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44B2593-0A47-45DC-8FBD-7FB31FC4F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721" y="2284042"/>
            <a:ext cx="4487079" cy="251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5976F86-8FDF-48A2-8D6B-5C17E5DA3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95" y="1869599"/>
            <a:ext cx="4767805" cy="3881695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C18A7E8D-588A-4B83-B280-B59018E3977C}"/>
              </a:ext>
            </a:extLst>
          </p:cNvPr>
          <p:cNvSpPr txBox="1">
            <a:spLocks/>
          </p:cNvSpPr>
          <p:nvPr/>
        </p:nvSpPr>
        <p:spPr>
          <a:xfrm>
            <a:off x="838200" y="4965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/>
              <a:t>segítsünk a közönségnek megérteni, hogy mit lát.</a:t>
            </a:r>
          </a:p>
        </p:txBody>
      </p:sp>
    </p:spTree>
    <p:extLst>
      <p:ext uri="{BB962C8B-B14F-4D97-AF65-F5344CB8AC3E}">
        <p14:creationId xmlns:p14="http://schemas.microsoft.com/office/powerpoint/2010/main" val="13253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39</Words>
  <Application>Microsoft Office PowerPoint</Application>
  <PresentationFormat>Szélesvásznú</PresentationFormat>
  <Paragraphs>11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Bemutatókészítéskor a mi feladatunk, hogy egyszerű eszközökkel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Kuknyó</dc:creator>
  <cp:lastModifiedBy>Kuknyó</cp:lastModifiedBy>
  <cp:revision>15</cp:revision>
  <dcterms:created xsi:type="dcterms:W3CDTF">2024-09-22T10:03:38Z</dcterms:created>
  <dcterms:modified xsi:type="dcterms:W3CDTF">2025-01-21T16:16:40Z</dcterms:modified>
</cp:coreProperties>
</file>